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3C36E-55CD-2B4B-8FC0-DBE4DB4E9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90C66E-7815-3B43-BF2B-3C4FC4861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BC9F3-0CE7-6F49-A5E8-F303000BF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E6CB8-0F8A-734B-8436-B5535AB5B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E56DE-A6EC-634B-BBF7-AADA829B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65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9ADB1-335C-F040-8720-E25FA87D0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31FDB-F920-E442-A5D1-4D3552A7D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B0E7A-449C-0640-ACA8-1B403B3A5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4B992-F65E-DC42-BD3B-AABB767C4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59E2C-4FDE-5C4C-9C64-D4A2194A3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66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62F868-952D-A840-927C-4FCEB7AD2E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ACFAD-E30B-7B4C-9AEB-586C9698D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FAC66-31FD-A648-8881-FB42AA5E8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E9222-3017-844F-ADE9-05D34D7CB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B8435-8CCA-FB45-8230-41FCA523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832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74B9A-B069-6D45-AC65-C5F07314A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7A64C-D4EA-FC43-9665-6EFA6D6EE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CCC60-6E15-1D4D-8B41-03B07104D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9B13D-D887-C34E-8325-C5FD0632B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A112F-CE07-7D48-BB98-81969A271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702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5404E-9F07-1941-977D-5AF23351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9AAE4-2733-D74A-A79F-60059DBC5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253B-7415-8B4E-AA28-E36411A2B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C3CA6-B864-BF43-965A-8EA33CFD4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2AD43-8DAD-224A-B13D-420598569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351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3F2F1-E39A-E747-9981-89C25619A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C409-E1C8-364D-AE45-1A4153E90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0460A2-C584-4141-ABB8-C8741FE57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FE91F-E0EA-404D-B4EF-8FAC66AA6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721C3-A7B5-C64E-853A-A0FE93B30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AF4613-50E5-CC4A-A036-3254C7376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7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90DD3-5C00-A049-8B31-FDBD3BDC3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8B6DC-F2B2-614C-8760-4FFB2F5F2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6948A7-FB94-074E-8BA7-0AB9321D4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33262B-8FDA-B741-AA37-BB9E956FF6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2EC584-A34B-6846-B42A-31B29085A9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D1331-23B5-F942-93CB-98782FA39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18D04B-88E5-C04C-ACEA-05BA139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09AEFB-217E-2641-B853-45BA7531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716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E4FBD-DE49-D54B-ACA4-15E29882F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9808FE-FA54-AA44-BF6B-6DC1AB3CF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E31272-D818-4245-8A30-73FA4ADB8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AA9602-49EA-C34C-89FB-59B7C9CCB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995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4B7E7D-A0DD-EA49-A5E0-35D4B3925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6485BB-86D5-974A-996F-7E5F1FAF7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9AB97F-695D-C143-994D-95AD3A113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3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0552-8B49-6146-8566-38865A5BB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023A9-25DC-1540-95A3-510239957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68EC26-C202-BF4A-A121-E6FA67CD97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C09C8-9B2A-1C47-8EF1-B117BDFF6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B31D1A-0257-3142-8DD8-1954934FC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78157-83B7-034A-A90C-C818BFB1D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49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B10A3-46E5-4B46-A35C-0AA84E5AD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73270B-A025-2F43-BA27-A4809CB3C1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705BC-09CC-6940-849B-417DE79FB2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63D720-8617-C149-8720-6A7FB9872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21A63-E549-CC43-B1DD-35741652B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DE41AA-7EFB-ED41-82D6-AE05F82E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77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52A444-5972-C04B-A1CA-B7F6631BA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BB894-4D64-8D43-9349-C9A51A8AA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8D322-FF25-784B-ABAE-3D6F465F9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4E8A5-4FAB-374C-9D34-20689E441655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B2B58-A5A4-EE45-96EE-BBE26345E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29561-7684-F340-9BE0-DEFC06EC9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74584-A1B4-104A-883F-EA0398305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9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B4176-F832-674B-8B91-66D3B957A7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Capstone Project - The Battle of </a:t>
            </a:r>
            <a:r>
              <a:rPr lang="en-GB" dirty="0" err="1"/>
              <a:t>Neighborhoods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6A16F4-5E11-DC44-87AA-2C7CF431D0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Alexander Reed</a:t>
            </a:r>
          </a:p>
        </p:txBody>
      </p:sp>
    </p:spTree>
    <p:extLst>
      <p:ext uri="{BB962C8B-B14F-4D97-AF65-F5344CB8AC3E}">
        <p14:creationId xmlns:p14="http://schemas.microsoft.com/office/powerpoint/2010/main" val="3624710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F0E63-0A5C-6C4C-90F1-1992CC457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The Office: North or South of the River?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5DD78-D341-0B40-A804-1B5E736E7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CEO wants to provide staff with numerous opportunities to improve wellbeing via facilitating the ability to visit various parks during lunch breaks. </a:t>
            </a:r>
          </a:p>
          <a:p>
            <a:r>
              <a:rPr lang="en-GB" dirty="0"/>
              <a:t>Would it be preferential for the business owner to invest in a property in North or South London to maximise the ability for his happy employees to visit as many parks as possible during lunch breaks?</a:t>
            </a:r>
          </a:p>
          <a:p>
            <a:r>
              <a:rPr lang="en-GB" dirty="0"/>
              <a:t>Which parks would the employees derive most satisfaction from?</a:t>
            </a:r>
          </a:p>
          <a:p>
            <a:r>
              <a:rPr lang="en-GB" dirty="0"/>
              <a:t>In which area should the company look to purchase their new office space?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639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E1C28-CB42-3045-8E1D-34D9A949A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18F3E-5E6B-B442-802D-38354E904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r>
              <a:rPr lang="en-US" dirty="0"/>
              <a:t>Data was collected from Foursquare API</a:t>
            </a:r>
          </a:p>
          <a:p>
            <a:endParaRPr lang="en-US" dirty="0"/>
          </a:p>
          <a:p>
            <a:r>
              <a:rPr lang="en-US" dirty="0"/>
              <a:t>Provided data regarding location, venue rating, and basis for geospatial analysis</a:t>
            </a:r>
          </a:p>
          <a:p>
            <a:endParaRPr lang="en-US" dirty="0"/>
          </a:p>
          <a:p>
            <a:r>
              <a:rPr lang="en-US" dirty="0"/>
              <a:t>Search query allowed us to filter results more effectively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7710B9-F46F-AE45-B97B-8827956FE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67" y="2505644"/>
            <a:ext cx="5071533" cy="13974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1D5BD6-2D37-8343-88D8-86BB32970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583" y="4100777"/>
            <a:ext cx="3511550" cy="72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019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76FF0-A07F-B04F-AEC5-31B1E8F26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867FE-3D7E-EE4D-A867-E3AC39623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4400" y="1825625"/>
            <a:ext cx="4089400" cy="4351338"/>
          </a:xfrm>
        </p:spPr>
        <p:txBody>
          <a:bodyPr/>
          <a:lstStyle/>
          <a:p>
            <a:r>
              <a:rPr lang="en-US" dirty="0"/>
              <a:t>The best parks in London are spread </a:t>
            </a:r>
          </a:p>
          <a:p>
            <a:endParaRPr lang="en-US" dirty="0"/>
          </a:p>
          <a:p>
            <a:r>
              <a:rPr lang="en-US" dirty="0"/>
              <a:t>North of the River provides more parks that South</a:t>
            </a:r>
          </a:p>
          <a:p>
            <a:endParaRPr lang="en-US" dirty="0"/>
          </a:p>
          <a:p>
            <a:r>
              <a:rPr lang="en-US" dirty="0"/>
              <a:t>West London has high density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3302C6-C882-804B-8653-2362096AD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2237096"/>
            <a:ext cx="6371167" cy="353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92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8E8EA-3FA1-D745-B504-235FFA802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33566-D819-3B4E-B26B-BA77A1871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Knn</a:t>
            </a:r>
            <a:r>
              <a:rPr lang="en-US" dirty="0"/>
              <a:t> clustering divides parks into their respective clusters</a:t>
            </a:r>
          </a:p>
          <a:p>
            <a:endParaRPr lang="en-US" dirty="0"/>
          </a:p>
          <a:p>
            <a:r>
              <a:rPr lang="en-US" dirty="0"/>
              <a:t>Cluster 2 (Red) holds the highest number of Parks in the area</a:t>
            </a:r>
          </a:p>
          <a:p>
            <a:endParaRPr lang="en-US" dirty="0"/>
          </a:p>
          <a:p>
            <a:r>
              <a:rPr lang="en-US" dirty="0"/>
              <a:t>Alternative clusters provide either 2 or 3 parks each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6B7EBB-C048-0E48-8848-807A6251A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53" y="2124984"/>
            <a:ext cx="5459895" cy="375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32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541CE-01EE-FA4C-A597-9D4F68D42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F4242-E11B-2440-8166-1E98142475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CEO should invest in a property within Cluster 2 for the following reasons:</a:t>
            </a:r>
          </a:p>
          <a:p>
            <a:pPr marL="0" indent="0">
              <a:buNone/>
            </a:pPr>
            <a:endParaRPr lang="en-GB" dirty="0"/>
          </a:p>
          <a:p>
            <a:pPr lvl="1"/>
            <a:r>
              <a:rPr lang="en-GB" dirty="0"/>
              <a:t>Cluster 2 provides the most opportunity for employees to visit parks during lunch breaks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The 3 highest rated parks in London are situated in Cluster 2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Alternative Clusters do not provide as many opportunities to visit parks, nor do they hold the status of an area containing the most highly rated parks.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762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259</Words>
  <Application>Microsoft Macintosh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Capstone Project - The Battle of Neighborhoods</vt:lpstr>
      <vt:lpstr>The Office: North or South of the River?</vt:lpstr>
      <vt:lpstr>The Data</vt:lpstr>
      <vt:lpstr>Overview</vt:lpstr>
      <vt:lpstr>Clusters</vt:lpstr>
      <vt:lpstr>Recommendation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The Battle of Neighborhoods</dc:title>
  <dc:creator>ar4717@ac.ic.uk</dc:creator>
  <cp:lastModifiedBy>ar4717@ac.ic.uk</cp:lastModifiedBy>
  <cp:revision>1</cp:revision>
  <dcterms:created xsi:type="dcterms:W3CDTF">2019-08-04T14:36:42Z</dcterms:created>
  <dcterms:modified xsi:type="dcterms:W3CDTF">2019-08-04T14:45:24Z</dcterms:modified>
</cp:coreProperties>
</file>

<file path=docProps/thumbnail.jpeg>
</file>